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8404800" cy="164592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0081FF"/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22" y="-456"/>
      </p:cViewPr>
      <p:guideLst>
        <p:guide orient="horz" pos="5184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0" y="4462272"/>
            <a:ext cx="26883360" cy="31089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722670"/>
            <a:ext cx="38404800" cy="223845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8229600"/>
            <a:ext cx="26883360" cy="18288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2901698"/>
            <a:ext cx="5440680" cy="1036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80" y="2926079"/>
            <a:ext cx="21762720" cy="1024128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5852161"/>
            <a:ext cx="26883360" cy="73152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0" y="8184643"/>
            <a:ext cx="26243280" cy="3495295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0" y="3608833"/>
            <a:ext cx="26243280" cy="376046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6442710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76072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9522440" y="5852160"/>
            <a:ext cx="13121640" cy="749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9522440" y="6766560"/>
            <a:ext cx="13121640" cy="65836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1" y="5669284"/>
            <a:ext cx="13128310" cy="108321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7" y="5661965"/>
            <a:ext cx="13134975" cy="1075334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3884372"/>
            <a:ext cx="38404800" cy="22384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7" y="4023360"/>
            <a:ext cx="11841475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7" y="5462016"/>
            <a:ext cx="11841475" cy="6973824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720" y="4023360"/>
            <a:ext cx="13761720" cy="8412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6144769" y="4433012"/>
            <a:ext cx="12980822" cy="7417613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0" y="4023360"/>
            <a:ext cx="11841480" cy="1438656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4572000"/>
            <a:ext cx="12481560" cy="713232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0" y="5464454"/>
            <a:ext cx="11841480" cy="690067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8404800" cy="16459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0" y="3108960"/>
            <a:ext cx="26883360" cy="164592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4937761"/>
            <a:ext cx="26883360" cy="8229602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280160" y="15255241"/>
            <a:ext cx="8961120" cy="8763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81560" y="15255241"/>
            <a:ext cx="1344168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8035504" y="15274139"/>
            <a:ext cx="8961120" cy="8763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609600"/>
            <a:ext cx="36360100" cy="35814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4800600"/>
            <a:ext cx="8149167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0445" y="4800600"/>
            <a:ext cx="8149167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090" y="4800600"/>
            <a:ext cx="8149167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7733" y="4800600"/>
            <a:ext cx="8149167" cy="11049000"/>
          </a:xfrm>
          <a:prstGeom prst="rect">
            <a:avLst/>
          </a:prstGeom>
          <a:solidFill>
            <a:srgbClr val="AFD7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850" y="845404"/>
            <a:ext cx="35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0" y="22170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850" y="3131404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03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203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033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033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2967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967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967" y="9712405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967" y="10434936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2967" y="12993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62967" y="13716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5678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678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59323" y="4992470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59323" y="5715001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53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2011-10-17T19:42:43Z</dcterms:modified>
</cp:coreProperties>
</file>